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  <p:sldId id="30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Century Gothic" panose="020B050202020202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56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LIKE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PostgreSQL LIKE condition allows you to perform pattern matching using Wildcards.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686175" y="3546726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WHERE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 LIKE {PATTERN};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{PATTERN} often consists of wildcards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WILDCARDS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PostgreSQL LIKE condition allows you to perform pattern matching using Wildcards.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996800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A% means starts with A like ABC or ABCDE</a:t>
            </a:r>
          </a:p>
          <a:p>
            <a:r>
              <a:rPr lang="en-US" dirty="0">
                <a:latin typeface="+mj-lt"/>
              </a:rPr>
              <a:t>%A means anything that ends with A</a:t>
            </a:r>
          </a:p>
          <a:p>
            <a:r>
              <a:rPr lang="en-US" dirty="0">
                <a:latin typeface="+mj-lt"/>
              </a:rPr>
              <a:t>A%B means starts with A but ends with B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AB_C means string starts with AB, then there is one character, then there is C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C962228-1858-42B2-9FCC-B81EF72033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893465"/>
              </p:ext>
            </p:extLst>
          </p:nvPr>
        </p:nvGraphicFramePr>
        <p:xfrm>
          <a:off x="4038600" y="2530046"/>
          <a:ext cx="767715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15011">
                  <a:extLst>
                    <a:ext uri="{9D8B030D-6E8A-4147-A177-3AD203B41FA5}">
                      <a16:colId xmlns:a16="http://schemas.microsoft.com/office/drawing/2014/main" val="302918068"/>
                    </a:ext>
                  </a:extLst>
                </a:gridCol>
                <a:gridCol w="6462139">
                  <a:extLst>
                    <a:ext uri="{9D8B030D-6E8A-4147-A177-3AD203B41FA5}">
                      <a16:colId xmlns:a16="http://schemas.microsoft.com/office/drawing/2014/main" val="19518047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Wildcard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Explanation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91591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Allows you to match any string of any length (including zero length)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965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_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Allows you to match on a single character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7466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5304952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LIKE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PostgreSQL LIKE condition allows you to perform pattern matching using Wildcards.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05250" y="2023232"/>
            <a:ext cx="755203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LIKE 'Jo%’;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LIKE '%od%’;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LIKE '</a:t>
            </a:r>
            <a:r>
              <a:rPr lang="en-US" dirty="0" err="1">
                <a:latin typeface="+mj-lt"/>
              </a:rPr>
              <a:t>Jas_n</a:t>
            </a:r>
            <a:r>
              <a:rPr lang="en-US" dirty="0">
                <a:latin typeface="+mj-lt"/>
              </a:rPr>
              <a:t>’; 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NOT LIKE 'J%’;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r>
              <a:rPr lang="en-US" dirty="0">
                <a:latin typeface="+mj-lt"/>
              </a:rPr>
              <a:t> </a:t>
            </a: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LIKE 'G\%';</a:t>
            </a: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2549</TotalTime>
  <Words>235</Words>
  <Application>Microsoft Office PowerPoint</Application>
  <PresentationFormat>Widescreen</PresentationFormat>
  <Paragraphs>42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 Light</vt:lpstr>
      <vt:lpstr>Century Gothic</vt:lpstr>
      <vt:lpstr>Calibri</vt:lpstr>
      <vt:lpstr>Arial</vt:lpstr>
      <vt:lpstr>Template</vt:lpstr>
      <vt:lpstr>Custom Design</vt:lpstr>
      <vt:lpstr>PowerPoint Presentation</vt:lpstr>
      <vt:lpstr>LIKE</vt:lpstr>
      <vt:lpstr>WILDCARDS</vt:lpstr>
      <vt:lpstr>LIKE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abhishek.b16@fms.edu</cp:lastModifiedBy>
  <cp:revision>78</cp:revision>
  <dcterms:created xsi:type="dcterms:W3CDTF">2018-09-26T08:50:40Z</dcterms:created>
  <dcterms:modified xsi:type="dcterms:W3CDTF">2018-12-20T07:13:33Z</dcterms:modified>
</cp:coreProperties>
</file>